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0" r:id="rId4"/>
    <p:sldId id="261" r:id="rId5"/>
    <p:sldId id="257" r:id="rId6"/>
    <p:sldId id="258" r:id="rId7"/>
    <p:sldId id="259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4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Spence" userId="391b7c10-61d7-4e09-900e-5c11f158d7cf" providerId="ADAL" clId="{21B3C9D7-C6DB-456B-9DB8-27236FD0A8EF}"/>
    <pc:docChg chg="modSld">
      <pc:chgData name="Christian Spence" userId="391b7c10-61d7-4e09-900e-5c11f158d7cf" providerId="ADAL" clId="{21B3C9D7-C6DB-456B-9DB8-27236FD0A8EF}" dt="2024-03-20T13:35:37.666" v="14" actId="729"/>
      <pc:docMkLst>
        <pc:docMk/>
      </pc:docMkLst>
      <pc:sldChg chg="mod modShow">
        <pc:chgData name="Christian Spence" userId="391b7c10-61d7-4e09-900e-5c11f158d7cf" providerId="ADAL" clId="{21B3C9D7-C6DB-456B-9DB8-27236FD0A8EF}" dt="2024-03-20T13:35:37.666" v="14" actId="729"/>
        <pc:sldMkLst>
          <pc:docMk/>
          <pc:sldMk cId="1269026823" sldId="265"/>
        </pc:sldMkLst>
      </pc:sldChg>
      <pc:sldChg chg="modSp mod">
        <pc:chgData name="Christian Spence" userId="391b7c10-61d7-4e09-900e-5c11f158d7cf" providerId="ADAL" clId="{21B3C9D7-C6DB-456B-9DB8-27236FD0A8EF}" dt="2024-03-20T13:34:52.944" v="13" actId="20577"/>
        <pc:sldMkLst>
          <pc:docMk/>
          <pc:sldMk cId="3991689619" sldId="266"/>
        </pc:sldMkLst>
        <pc:spChg chg="mod">
          <ac:chgData name="Christian Spence" userId="391b7c10-61d7-4e09-900e-5c11f158d7cf" providerId="ADAL" clId="{21B3C9D7-C6DB-456B-9DB8-27236FD0A8EF}" dt="2024-03-20T13:34:52.944" v="13" actId="20577"/>
          <ac:spMkLst>
            <pc:docMk/>
            <pc:sldMk cId="3991689619" sldId="266"/>
            <ac:spMk id="3" creationId="{885E5275-46A7-1605-8104-96074F27F082}"/>
          </ac:spMkLst>
        </pc:spChg>
      </pc:sldChg>
    </pc:docChg>
  </pc:docChgLst>
  <pc:docChgLst>
    <pc:chgData name="Christian Spence" userId="391b7c10-61d7-4e09-900e-5c11f158d7cf" providerId="ADAL" clId="{67EFF104-C1DD-4BAC-9293-E446B0A43288}"/>
    <pc:docChg chg="delSld">
      <pc:chgData name="Christian Spence" userId="391b7c10-61d7-4e09-900e-5c11f158d7cf" providerId="ADAL" clId="{67EFF104-C1DD-4BAC-9293-E446B0A43288}" dt="2024-03-22T08:52:58.185" v="0" actId="2696"/>
      <pc:docMkLst>
        <pc:docMk/>
      </pc:docMkLst>
      <pc:sldChg chg="del">
        <pc:chgData name="Christian Spence" userId="391b7c10-61d7-4e09-900e-5c11f158d7cf" providerId="ADAL" clId="{67EFF104-C1DD-4BAC-9293-E446B0A43288}" dt="2024-03-22T08:52:58.185" v="0" actId="2696"/>
        <pc:sldMkLst>
          <pc:docMk/>
          <pc:sldMk cId="1269026823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C519-3E25-A4DB-DEDD-27897090D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C03CCC-F279-CB62-852A-4F5A726CC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6B6D2-2270-5C45-46B7-709104A59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2141D-027F-2A72-4419-9883A85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4FFEB-CA76-93DC-AC31-8340B9D8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36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35BAF-168C-24AE-5EFA-7FD38DE7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D5ECA-8D83-F77D-C2CF-39AB2938D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3DDDA-8258-A010-DFAB-F87A27A12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9D876-0895-4479-85D6-83426902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3D8EA-90BA-4E94-2244-AEC37F580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01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3F3866-D9A9-C738-CE6A-42CB76874B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889E6-55B4-4D35-6184-4FB21676C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CBC74-2886-FE73-283F-0033C5EC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C84EA-3557-42C8-E728-39D1E5CF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62572-A137-59A8-5BB7-A05B3CC2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40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4D128-8507-239F-DE36-CA2E2FFC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7C010-8934-C9AC-46F4-A21F2F080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D083A-E7E3-CBE2-8EDE-80F815E8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1CC47-6E03-D47C-3E35-9035CE3E9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7EEC8-CCC6-6CBA-D93E-9055A3AB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21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6B201-D4D8-1D26-1A42-5B226DA6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E1B95-1E47-B5AB-6744-C64668AEB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77958-90B3-6D19-2CE0-539F5196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B5D65-1FF9-16DF-5C41-09A4EA5EE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58DAE-9997-75B1-404D-4CD3CE72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54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9B33-1E5B-7A6B-2D5B-A525A0CF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64400-11CA-FF2F-A1CC-CAD78BDAF1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1AC97-5070-7B90-42B4-53E79D194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0522C-BBA1-34FA-4F38-ADA10A973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6D2E4-C309-3394-AB1B-97BDD85C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8CDF3-D947-2502-2287-AEC1984C1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3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DE635-E3C9-0D28-1121-3FE2012CC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8DFAB-B381-994E-53B2-088725791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52054-01F9-97B4-BC3F-64FFBF151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163DB-7D6E-1BED-C581-16265E713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01288-F0F6-BA0B-BA00-761805D46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104282-B55D-0814-85D7-91651292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E54FCB-3705-9575-8A81-7AB73E9B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7CB4B8-3064-8767-DE92-01B720B3F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86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2FDD8-CCED-D2CE-24C0-0DA737472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84ABEF-C357-D749-3D53-B848B143C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34180-6117-338A-4B0F-B583EB74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0DA353-CC8D-1BAD-2E20-1CBEDBBD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55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6F3C9A-B300-D2FE-2428-294D1FA51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D0F4B7-C7B5-DEF5-A232-1626F0974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784DB-E2E6-A495-9CE6-274F7418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73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49E37-B4E1-D456-BCA1-90951BBF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C7429-C5A3-6634-28C2-939481AED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B65DB-844C-86DE-2B9E-3B32766E5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8DE12-7784-894F-DC5D-DDA1A8A9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55F01-0A15-F311-1542-647DB312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62ADD-466B-CD74-D19D-10593BDB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8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A7431-7EF7-3CCD-D5EC-0D6162685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DF09FB-4934-F05E-6C04-C51E0717A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9225B8-E17A-8FBC-EEB0-3DA0AC3F1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5A42B-7AD4-A182-7ACC-A64C1EAC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31FBD-952D-0903-5FFE-0A87D1DA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663E9-434B-E016-2ECF-A7904A39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37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9FB165-7212-EDDE-14C6-21979B05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2D6A3-D5B2-6A63-340E-5B7DE7ECE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438C8-1203-E6B3-3B79-EA74D75D80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EBA30-9326-424C-9E2E-3A7484449FBC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EE258-8C03-3540-A3FA-C499E55838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201C5-9FFD-D948-841A-9CC929367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8FFF1-330D-49DC-BDB9-CA6A6FCCD612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D01E0F-91C4-CABD-FAE1-23E2A7E996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45423" y="0"/>
            <a:ext cx="1046577" cy="10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807F6-FF0B-8889-92F1-4BC26F65DE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How does the North win?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234280-CD05-3C52-BB0D-D99C237E93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Christian Spence</a:t>
            </a:r>
          </a:p>
          <a:p>
            <a:r>
              <a:rPr lang="en-GB" dirty="0"/>
              <a:t>Economic Data Lead</a:t>
            </a:r>
          </a:p>
          <a:p>
            <a:r>
              <a:rPr lang="en-GB" dirty="0"/>
              <a:t>Open Innovations</a:t>
            </a:r>
          </a:p>
        </p:txBody>
      </p:sp>
    </p:spTree>
    <p:extLst>
      <p:ext uri="{BB962C8B-B14F-4D97-AF65-F5344CB8AC3E}">
        <p14:creationId xmlns:p14="http://schemas.microsoft.com/office/powerpoint/2010/main" val="384580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544E70-544F-EEDD-78C3-735205AE2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332"/>
            <a:ext cx="12192000" cy="503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30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51FC-F572-7448-3E00-16F4C919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Three things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E5275-46A7-1605-8104-96074F27F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Open collaboration</a:t>
            </a:r>
          </a:p>
          <a:p>
            <a:r>
              <a:rPr lang="en-GB" dirty="0"/>
              <a:t>Reliable, reproducible data and analysis</a:t>
            </a:r>
          </a:p>
          <a:p>
            <a:r>
              <a:rPr lang="en-GB" dirty="0"/>
              <a:t>Use for sound political challenge and ambition</a:t>
            </a:r>
          </a:p>
        </p:txBody>
      </p:sp>
    </p:spTree>
    <p:extLst>
      <p:ext uri="{BB962C8B-B14F-4D97-AF65-F5344CB8AC3E}">
        <p14:creationId xmlns:p14="http://schemas.microsoft.com/office/powerpoint/2010/main" val="3991689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F119742-CF3E-2595-A195-F8189B9F678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860906" y="0"/>
            <a:ext cx="6470188" cy="6858000"/>
          </a:xfrm>
        </p:spPr>
      </p:pic>
    </p:spTree>
    <p:extLst>
      <p:ext uri="{BB962C8B-B14F-4D97-AF65-F5344CB8AC3E}">
        <p14:creationId xmlns:p14="http://schemas.microsoft.com/office/powerpoint/2010/main" val="58209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B49AD7-B15E-672A-952A-D38625FCF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354"/>
            <a:ext cx="12192000" cy="602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3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89BB5F-3A26-63EF-3ACC-1B80272DD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9609"/>
            <a:ext cx="12192000" cy="439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1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546C1C-465B-6184-1CA2-E2940B511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801"/>
            <a:ext cx="12192000" cy="43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48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374315-FC15-FED7-C652-3641F4A71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862"/>
            <a:ext cx="12192000" cy="475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56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C56610-EC2E-809C-5554-AAB1D28E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810"/>
            <a:ext cx="12192000" cy="622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7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38559B-D83E-9113-37DC-91B37D12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941"/>
            <a:ext cx="12192000" cy="46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31</Words>
  <Application>Microsoft Office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How does the North win?</vt:lpstr>
      <vt:lpstr>Three things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does the North win?</dc:title>
  <dc:creator>Christian Spence</dc:creator>
  <cp:lastModifiedBy>Christian Spence</cp:lastModifiedBy>
  <cp:revision>1</cp:revision>
  <dcterms:created xsi:type="dcterms:W3CDTF">2024-03-20T11:28:09Z</dcterms:created>
  <dcterms:modified xsi:type="dcterms:W3CDTF">2024-03-22T08:53:08Z</dcterms:modified>
</cp:coreProperties>
</file>